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2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C62E-0F5A-4724-9752-0CA18F01F211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BC01-52C1-4D2A-9C65-D4D194E144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0757329"/>
      </p:ext>
    </p:extLst>
  </p:cSld>
  <p:clrMapOvr>
    <a:masterClrMapping/>
  </p:clrMapOvr>
  <p:transition spd="slow" advClick="0" advTm="20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C62E-0F5A-4724-9752-0CA18F01F211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BC01-52C1-4D2A-9C65-D4D194E144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1079634"/>
      </p:ext>
    </p:extLst>
  </p:cSld>
  <p:clrMapOvr>
    <a:masterClrMapping/>
  </p:clrMapOvr>
  <p:transition spd="slow" advClick="0" advTm="20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C62E-0F5A-4724-9752-0CA18F01F211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BC01-52C1-4D2A-9C65-D4D194E144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9764288"/>
      </p:ext>
    </p:extLst>
  </p:cSld>
  <p:clrMapOvr>
    <a:masterClrMapping/>
  </p:clrMapOvr>
  <p:transition spd="slow" advClick="0" advTm="20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C62E-0F5A-4724-9752-0CA18F01F211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BC01-52C1-4D2A-9C65-D4D194E144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960417"/>
      </p:ext>
    </p:extLst>
  </p:cSld>
  <p:clrMapOvr>
    <a:masterClrMapping/>
  </p:clrMapOvr>
  <p:transition spd="slow" advClick="0" advTm="20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C62E-0F5A-4724-9752-0CA18F01F211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BC01-52C1-4D2A-9C65-D4D194E144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4589831"/>
      </p:ext>
    </p:extLst>
  </p:cSld>
  <p:clrMapOvr>
    <a:masterClrMapping/>
  </p:clrMapOvr>
  <p:transition spd="slow" advClick="0" advTm="20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C62E-0F5A-4724-9752-0CA18F01F211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BC01-52C1-4D2A-9C65-D4D194E144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048263"/>
      </p:ext>
    </p:extLst>
  </p:cSld>
  <p:clrMapOvr>
    <a:masterClrMapping/>
  </p:clrMapOvr>
  <p:transition spd="slow" advClick="0" advTm="20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C62E-0F5A-4724-9752-0CA18F01F211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BC01-52C1-4D2A-9C65-D4D194E144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646632"/>
      </p:ext>
    </p:extLst>
  </p:cSld>
  <p:clrMapOvr>
    <a:masterClrMapping/>
  </p:clrMapOvr>
  <p:transition spd="slow" advClick="0" advTm="20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C62E-0F5A-4724-9752-0CA18F01F211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BC01-52C1-4D2A-9C65-D4D194E144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9980881"/>
      </p:ext>
    </p:extLst>
  </p:cSld>
  <p:clrMapOvr>
    <a:masterClrMapping/>
  </p:clrMapOvr>
  <p:transition spd="slow" advClick="0" advTm="20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C62E-0F5A-4724-9752-0CA18F01F211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BC01-52C1-4D2A-9C65-D4D194E144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9200385"/>
      </p:ext>
    </p:extLst>
  </p:cSld>
  <p:clrMapOvr>
    <a:masterClrMapping/>
  </p:clrMapOvr>
  <p:transition spd="slow" advClick="0" advTm="20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C62E-0F5A-4724-9752-0CA18F01F211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BC01-52C1-4D2A-9C65-D4D194E144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3324924"/>
      </p:ext>
    </p:extLst>
  </p:cSld>
  <p:clrMapOvr>
    <a:masterClrMapping/>
  </p:clrMapOvr>
  <p:transition spd="slow" advClick="0" advTm="20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C62E-0F5A-4724-9752-0CA18F01F211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BC01-52C1-4D2A-9C65-D4D194E144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9770470"/>
      </p:ext>
    </p:extLst>
  </p:cSld>
  <p:clrMapOvr>
    <a:masterClrMapping/>
  </p:clrMapOvr>
  <p:transition spd="slow" advClick="0" advTm="20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1C62E-0F5A-4724-9752-0CA18F01F211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2BC01-52C1-4D2A-9C65-D4D194E144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88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20000">
    <p:newsfla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39" y="282869"/>
            <a:ext cx="6126826" cy="65751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23758" y="282869"/>
            <a:ext cx="4738255" cy="6201058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>
                <a:latin typeface="Bookman Old Style" panose="02050604050505020204" pitchFamily="18" charset="0"/>
              </a:rPr>
              <a:t>Керимова </a:t>
            </a:r>
            <a:r>
              <a:rPr lang="ru-RU" dirty="0" err="1">
                <a:latin typeface="Bookman Old Style" panose="02050604050505020204" pitchFamily="18" charset="0"/>
              </a:rPr>
              <a:t>Самира</a:t>
            </a:r>
            <a:endParaRPr lang="ru-RU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dirty="0" err="1">
                <a:latin typeface="Bookman Old Style" panose="02050604050505020204" pitchFamily="18" charset="0"/>
              </a:rPr>
              <a:t>Гуюбек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кызы</a:t>
            </a:r>
            <a:endParaRPr lang="ru-RU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Bookman Old Style" panose="02050604050505020204" pitchFamily="18" charset="0"/>
              </a:rPr>
              <a:t>Каспийск Детский сад №34 </a:t>
            </a:r>
          </a:p>
          <a:p>
            <a:pPr marL="0" indent="0">
              <a:buNone/>
            </a:pPr>
            <a:r>
              <a:rPr lang="ru-RU" dirty="0">
                <a:latin typeface="Bookman Old Style" panose="02050604050505020204" pitchFamily="18" charset="0"/>
              </a:rPr>
              <a:t>«</a:t>
            </a:r>
            <a:r>
              <a:rPr lang="ru-RU" dirty="0" err="1">
                <a:latin typeface="Bookman Old Style" panose="02050604050505020204" pitchFamily="18" charset="0"/>
              </a:rPr>
              <a:t>Капитошка</a:t>
            </a:r>
            <a:r>
              <a:rPr lang="ru-RU" dirty="0">
                <a:latin typeface="Bookman Old Style" panose="02050604050505020204" pitchFamily="18" charset="0"/>
              </a:rPr>
              <a:t>»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52129875"/>
      </p:ext>
    </p:extLst>
  </p:cSld>
  <p:clrMapOvr>
    <a:masterClrMapping/>
  </p:clrMapOvr>
  <p:transition spd="slow" advClick="0" advTm="20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3d15823b-095f-439d-996f-16da68688a9d.jpg"/>
          <p:cNvPicPr>
            <a:picLocks noChangeAspect="1"/>
          </p:cNvPicPr>
          <p:nvPr/>
        </p:nvPicPr>
        <p:blipFill>
          <a:blip r:embed="rId3" cstate="print"/>
          <a:srcRect t="19629" b="23457"/>
          <a:stretch>
            <a:fillRect/>
          </a:stretch>
        </p:blipFill>
        <p:spPr>
          <a:xfrm>
            <a:off x="377635" y="362310"/>
            <a:ext cx="3857625" cy="39031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8be0f453-2b08-4d74-bb4a-6d7819bc2f46.jpg"/>
          <p:cNvPicPr>
            <a:picLocks noChangeAspect="1"/>
          </p:cNvPicPr>
          <p:nvPr/>
        </p:nvPicPr>
        <p:blipFill>
          <a:blip r:embed="rId4" cstate="print"/>
          <a:srcRect t="26164" b="16101"/>
          <a:stretch>
            <a:fillRect/>
          </a:stretch>
        </p:blipFill>
        <p:spPr>
          <a:xfrm>
            <a:off x="7400815" y="974786"/>
            <a:ext cx="3857625" cy="39595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b39d7b47-56d0-40e2-a1ad-dbe56695d38b.jpg"/>
          <p:cNvPicPr>
            <a:picLocks noChangeAspect="1"/>
          </p:cNvPicPr>
          <p:nvPr/>
        </p:nvPicPr>
        <p:blipFill>
          <a:blip r:embed="rId5" cstate="print"/>
          <a:srcRect t="31950" b="31950"/>
          <a:stretch>
            <a:fillRect/>
          </a:stretch>
        </p:blipFill>
        <p:spPr>
          <a:xfrm>
            <a:off x="3804879" y="3942270"/>
            <a:ext cx="3857625" cy="24757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862830056"/>
      </p:ext>
    </p:extLst>
  </p:cSld>
  <p:clrMapOvr>
    <a:masterClrMapping/>
  </p:clrMapOvr>
  <p:transition spd="slow" advClick="0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078-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 descr="1e8d5f0d-66a6-4ba0-8ba7-51452bab930b.jpg"/>
          <p:cNvPicPr>
            <a:picLocks noChangeAspect="1"/>
          </p:cNvPicPr>
          <p:nvPr/>
        </p:nvPicPr>
        <p:blipFill>
          <a:blip r:embed="rId3" cstate="print"/>
          <a:srcRect l="14693" t="44401"/>
          <a:stretch>
            <a:fillRect/>
          </a:stretch>
        </p:blipFill>
        <p:spPr>
          <a:xfrm>
            <a:off x="692459" y="3791147"/>
            <a:ext cx="5983549" cy="29248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689ab501-ef14-4706-ab76-6ed0ae9bcd27.jpg"/>
          <p:cNvPicPr>
            <a:picLocks noChangeAspect="1"/>
          </p:cNvPicPr>
          <p:nvPr/>
        </p:nvPicPr>
        <p:blipFill>
          <a:blip r:embed="rId4" cstate="print"/>
          <a:srcRect l="20906" t="14887"/>
          <a:stretch>
            <a:fillRect/>
          </a:stretch>
        </p:blipFill>
        <p:spPr>
          <a:xfrm>
            <a:off x="6755907" y="159798"/>
            <a:ext cx="5066190" cy="40888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8c4b613-34e5-4a97-8f33-e5bfe189fa79.jpg"/>
          <p:cNvPicPr>
            <a:picLocks noChangeAspect="1"/>
          </p:cNvPicPr>
          <p:nvPr/>
        </p:nvPicPr>
        <p:blipFill>
          <a:blip r:embed="rId5" cstate="print"/>
          <a:srcRect l="17799" t="25890" r="11036"/>
          <a:stretch>
            <a:fillRect/>
          </a:stretch>
        </p:blipFill>
        <p:spPr>
          <a:xfrm>
            <a:off x="641813" y="0"/>
            <a:ext cx="4711422" cy="36797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078-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437815b5-4b57-4f44-97cc-36f9cea94245.jpg"/>
          <p:cNvPicPr>
            <a:picLocks noChangeAspect="1"/>
          </p:cNvPicPr>
          <p:nvPr/>
        </p:nvPicPr>
        <p:blipFill>
          <a:blip r:embed="rId3" cstate="print"/>
          <a:srcRect t="8285" b="11845"/>
          <a:stretch>
            <a:fillRect/>
          </a:stretch>
        </p:blipFill>
        <p:spPr>
          <a:xfrm>
            <a:off x="0" y="745726"/>
            <a:ext cx="3857625" cy="54775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 descr="5c015e1d-3650-4bb7-be09-a769c50cab09.jpg"/>
          <p:cNvPicPr>
            <a:picLocks noChangeAspect="1"/>
          </p:cNvPicPr>
          <p:nvPr/>
        </p:nvPicPr>
        <p:blipFill>
          <a:blip r:embed="rId4" cstate="print"/>
          <a:srcRect t="20971" b="8867"/>
          <a:stretch>
            <a:fillRect/>
          </a:stretch>
        </p:blipFill>
        <p:spPr>
          <a:xfrm>
            <a:off x="8142097" y="1047566"/>
            <a:ext cx="3730307" cy="35599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 descr="c18d564c-cd7c-4655-906c-622a61381cad.jpg"/>
          <p:cNvPicPr>
            <a:picLocks noChangeAspect="1"/>
          </p:cNvPicPr>
          <p:nvPr/>
        </p:nvPicPr>
        <p:blipFill>
          <a:blip r:embed="rId5" cstate="print"/>
          <a:srcRect t="19806" b="6408"/>
          <a:stretch>
            <a:fillRect/>
          </a:stretch>
        </p:blipFill>
        <p:spPr>
          <a:xfrm>
            <a:off x="3986073" y="1119648"/>
            <a:ext cx="4452824" cy="45176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 advClick="0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98"/>
            <a:ext cx="12192001" cy="6788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879"/>
          <a:stretch/>
        </p:blipFill>
        <p:spPr>
          <a:xfrm>
            <a:off x="3042458" y="29070"/>
            <a:ext cx="6084917" cy="68249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130611102"/>
      </p:ext>
    </p:extLst>
  </p:cSld>
  <p:clrMapOvr>
    <a:masterClrMapping/>
  </p:clrMapOvr>
  <p:transition spd="slow" advClick="0" advTm="20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03435" cy="68164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6" t="16242" r="56030" b="13576"/>
          <a:stretch/>
        </p:blipFill>
        <p:spPr>
          <a:xfrm>
            <a:off x="8129951" y="2003365"/>
            <a:ext cx="3973484" cy="4813069"/>
          </a:xfrm>
          <a:prstGeom prst="ellips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636" t="5730" r="27356"/>
          <a:stretch/>
        </p:blipFill>
        <p:spPr>
          <a:xfrm>
            <a:off x="-60961" y="144433"/>
            <a:ext cx="4929447" cy="5333654"/>
          </a:xfrm>
          <a:prstGeom prst="ellips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203" y="0"/>
            <a:ext cx="4171950" cy="6315075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283807647"/>
      </p:ext>
    </p:extLst>
  </p:cSld>
  <p:clrMapOvr>
    <a:masterClrMapping/>
  </p:clrMapOvr>
  <p:transition spd="slow" advClick="0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86" t="7693" r="14377" b="4540"/>
          <a:stretch/>
        </p:blipFill>
        <p:spPr>
          <a:xfrm>
            <a:off x="120533" y="91439"/>
            <a:ext cx="3998422" cy="5785658"/>
          </a:xfrm>
          <a:prstGeom prst="ellips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047" t="8121" r="11751" b="29697"/>
          <a:stretch/>
        </p:blipFill>
        <p:spPr>
          <a:xfrm>
            <a:off x="8420792" y="91439"/>
            <a:ext cx="3507972" cy="4264429"/>
          </a:xfrm>
          <a:prstGeom prst="ellips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969" t="36122" r="27031"/>
          <a:stretch/>
        </p:blipFill>
        <p:spPr>
          <a:xfrm>
            <a:off x="3670068" y="2477193"/>
            <a:ext cx="5669280" cy="4380807"/>
          </a:xfrm>
          <a:prstGeom prst="ellips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948415401"/>
      </p:ext>
    </p:extLst>
  </p:cSld>
  <p:clrMapOvr>
    <a:masterClrMapping/>
  </p:clrMapOvr>
  <p:transition spd="slow" advClick="0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9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849" r="599" b="26061"/>
          <a:stretch/>
        </p:blipFill>
        <p:spPr>
          <a:xfrm>
            <a:off x="-576475" y="1334191"/>
            <a:ext cx="5112674" cy="41896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000" b="7152"/>
          <a:stretch/>
        </p:blipFill>
        <p:spPr>
          <a:xfrm>
            <a:off x="7560734" y="1644766"/>
            <a:ext cx="4631266" cy="47216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823" t="27408" r="823" b="11728"/>
          <a:stretch/>
        </p:blipFill>
        <p:spPr>
          <a:xfrm>
            <a:off x="3959724" y="351097"/>
            <a:ext cx="4272552" cy="41740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75451884"/>
      </p:ext>
    </p:extLst>
  </p:cSld>
  <p:clrMapOvr>
    <a:masterClrMapping/>
  </p:clrMapOvr>
  <p:transition spd="slow" advClick="0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339" t="7006" r="1339"/>
          <a:stretch/>
        </p:blipFill>
        <p:spPr>
          <a:xfrm>
            <a:off x="4354579" y="241299"/>
            <a:ext cx="3161109" cy="63775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9910" t="-4074" r="9910" b="9445"/>
          <a:stretch/>
        </p:blipFill>
        <p:spPr>
          <a:xfrm>
            <a:off x="8226723" y="129116"/>
            <a:ext cx="3161109" cy="6489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07" t="-4939" r="-1607" b="11914"/>
          <a:stretch/>
        </p:blipFill>
        <p:spPr>
          <a:xfrm>
            <a:off x="482435" y="239183"/>
            <a:ext cx="3161109" cy="63796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999927174"/>
      </p:ext>
    </p:extLst>
  </p:cSld>
  <p:clrMapOvr>
    <a:masterClrMapping/>
  </p:clrMapOvr>
  <p:transition spd="slow" advClick="0" advTm="20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9b0d763c-0a76-4dcf-b4c7-e4ee17bb5040.jpg"/>
          <p:cNvPicPr>
            <a:picLocks noChangeAspect="1"/>
          </p:cNvPicPr>
          <p:nvPr/>
        </p:nvPicPr>
        <p:blipFill>
          <a:blip r:embed="rId3" cstate="print"/>
          <a:srcRect l="2757" t="27284" r="2099" b="9629"/>
          <a:stretch>
            <a:fillRect/>
          </a:stretch>
        </p:blipFill>
        <p:spPr>
          <a:xfrm>
            <a:off x="186267" y="0"/>
            <a:ext cx="4893733" cy="43264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0a149ca0-8f96-44c7-9483-106cdead3fac.jpg"/>
          <p:cNvPicPr>
            <a:picLocks noChangeAspect="1"/>
          </p:cNvPicPr>
          <p:nvPr/>
        </p:nvPicPr>
        <p:blipFill>
          <a:blip r:embed="rId4" cstate="print"/>
          <a:srcRect l="11647" t="28889" r="16420" b="19506"/>
          <a:stretch>
            <a:fillRect/>
          </a:stretch>
        </p:blipFill>
        <p:spPr>
          <a:xfrm>
            <a:off x="5054600" y="118533"/>
            <a:ext cx="3699934" cy="35390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ba38e289-55e6-4df7-bbf5-8e17c11b551e.jpg"/>
          <p:cNvPicPr>
            <a:picLocks noChangeAspect="1"/>
          </p:cNvPicPr>
          <p:nvPr/>
        </p:nvPicPr>
        <p:blipFill>
          <a:blip r:embed="rId5" cstate="print"/>
          <a:srcRect t="22593" b="27531"/>
          <a:stretch>
            <a:fillRect/>
          </a:stretch>
        </p:blipFill>
        <p:spPr>
          <a:xfrm>
            <a:off x="7048500" y="3327400"/>
            <a:ext cx="5143500" cy="34205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346459101"/>
      </p:ext>
    </p:extLst>
  </p:cSld>
  <p:clrMapOvr>
    <a:masterClrMapping/>
  </p:clrMapOvr>
  <p:transition spd="slow" advClick="0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" presetID="19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922b0615-2cff-4251-a08e-621e50abfd1a.jpg"/>
          <p:cNvPicPr>
            <a:picLocks noChangeAspect="1"/>
          </p:cNvPicPr>
          <p:nvPr/>
        </p:nvPicPr>
        <p:blipFill>
          <a:blip r:embed="rId3" cstate="print"/>
          <a:srcRect r="21507" b="15679"/>
          <a:stretch>
            <a:fillRect/>
          </a:stretch>
        </p:blipFill>
        <p:spPr>
          <a:xfrm>
            <a:off x="431800" y="558800"/>
            <a:ext cx="5457873" cy="57827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c96e75e2-7193-4881-8293-af279119fa3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91375" y="338668"/>
            <a:ext cx="3267073" cy="62229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63942514"/>
      </p:ext>
    </p:extLst>
  </p:cSld>
  <p:clrMapOvr>
    <a:masterClrMapping/>
  </p:clrMapOvr>
  <p:transition spd="slow" advClick="0" advTm="20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0f58d117-5bd7-44eb-8e99-dfb91679d3c7.jpg"/>
          <p:cNvPicPr>
            <a:picLocks noChangeAspect="1"/>
          </p:cNvPicPr>
          <p:nvPr/>
        </p:nvPicPr>
        <p:blipFill>
          <a:blip r:embed="rId3" cstate="print"/>
          <a:srcRect t="9136" b="4198"/>
          <a:stretch>
            <a:fillRect/>
          </a:stretch>
        </p:blipFill>
        <p:spPr>
          <a:xfrm>
            <a:off x="400050" y="380999"/>
            <a:ext cx="5143500" cy="594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eacf76ee-184d-4ad9-9725-f4f539d916d8.jpg"/>
          <p:cNvPicPr>
            <a:picLocks noChangeAspect="1"/>
          </p:cNvPicPr>
          <p:nvPr/>
        </p:nvPicPr>
        <p:blipFill>
          <a:blip r:embed="rId4" cstate="print"/>
          <a:srcRect t="2222" b="1975"/>
          <a:stretch>
            <a:fillRect/>
          </a:stretch>
        </p:blipFill>
        <p:spPr>
          <a:xfrm>
            <a:off x="6541524" y="110067"/>
            <a:ext cx="4205883" cy="65701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41330000"/>
      </p:ext>
    </p:extLst>
  </p:cSld>
  <p:clrMapOvr>
    <a:masterClrMapping/>
  </p:clrMapOvr>
  <p:transition spd="slow" advClick="0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12</Words>
  <Application>Microsoft Office PowerPoint</Application>
  <PresentationFormat>Произвольный</PresentationFormat>
  <Paragraphs>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</cp:revision>
  <dcterms:created xsi:type="dcterms:W3CDTF">2024-03-19T04:33:35Z</dcterms:created>
  <dcterms:modified xsi:type="dcterms:W3CDTF">2024-03-21T11:08:45Z</dcterms:modified>
</cp:coreProperties>
</file>